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FE84B3-70CA-104A-80AA-59B3CF122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6107" y="2093939"/>
            <a:ext cx="8679915" cy="1748729"/>
          </a:xfrm>
        </p:spPr>
        <p:txBody>
          <a:bodyPr/>
          <a:lstStyle/>
          <a:p>
            <a:r>
              <a:rPr lang="de-DE" b="1"/>
              <a:t>Varianten des Lichts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0E69379-FFE9-804F-BE66-063CBB8EEB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/>
              <a:t>Wahrnehmung,  Erkenntnis, Einsicht</a:t>
            </a:r>
          </a:p>
        </p:txBody>
      </p:sp>
    </p:spTree>
    <p:extLst>
      <p:ext uri="{BB962C8B-B14F-4D97-AF65-F5344CB8AC3E}">
        <p14:creationId xmlns:p14="http://schemas.microsoft.com/office/powerpoint/2010/main" val="2826937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807D87-AB95-CD42-93A0-EC27B79FC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Segen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F14D80-CB0F-ED4C-BBB9-9E7F15C95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141" y="452912"/>
            <a:ext cx="6661827" cy="6755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/>
              <a:t>Wie köstlich ist deine Gnade, o Gott, dass Menschenkinder Zuflucht finden unter dem Schatten deiner Flügel! </a:t>
            </a:r>
          </a:p>
          <a:p>
            <a:pPr marL="0" indent="0">
              <a:buNone/>
            </a:pPr>
            <a:r>
              <a:rPr lang="de-DE" sz="2400"/>
              <a:t>Sie laben sich an den reichen Gütern deines Hauses, mit dem Strom deiner Wonne tränkst du sie.</a:t>
            </a:r>
          </a:p>
          <a:p>
            <a:pPr marL="0" indent="0">
              <a:buNone/>
            </a:pPr>
            <a:r>
              <a:rPr lang="de-DE" sz="2400"/>
              <a:t>Denn bei dir ist die Quelle des Lebens, in deinem Licht schauen wir das Licht.</a:t>
            </a:r>
          </a:p>
          <a:p>
            <a:pPr marL="0" indent="0">
              <a:buNone/>
            </a:pPr>
            <a:r>
              <a:rPr lang="de-DE" sz="2400"/>
              <a:t>Erweise deine Gnade auch weiterhin denen, die dich kennen, und deine Gerechtigkeit denen, die aufrichtigen Herzens sind! </a:t>
            </a:r>
          </a:p>
          <a:p>
            <a:pPr marL="0" indent="0">
              <a:buNone/>
            </a:pPr>
            <a:r>
              <a:rPr lang="de-DE" sz="2400"/>
              <a:t>				(Aus Psalm 36)</a:t>
            </a:r>
          </a:p>
        </p:txBody>
      </p:sp>
    </p:spTree>
    <p:extLst>
      <p:ext uri="{BB962C8B-B14F-4D97-AF65-F5344CB8AC3E}">
        <p14:creationId xmlns:p14="http://schemas.microsoft.com/office/powerpoint/2010/main" val="97877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26D5A-070F-A044-9580-B77C05014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80172"/>
          </a:xfrm>
        </p:spPr>
        <p:txBody>
          <a:bodyPr/>
          <a:lstStyle/>
          <a:p>
            <a:r>
              <a:rPr lang="de-DE" b="1"/>
              <a:t>Unser Text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D5FF5B-CFD4-6F42-8FAF-252C8354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95" y="600396"/>
            <a:ext cx="7073553" cy="5248622"/>
          </a:xfrm>
        </p:spPr>
        <p:txBody>
          <a:bodyPr>
            <a:noAutofit/>
          </a:bodyPr>
          <a:lstStyle/>
          <a:p>
            <a:r>
              <a:rPr lang="de-DE" sz="2800"/>
              <a:t>Ihr seid das Licht der Welt. </a:t>
            </a:r>
          </a:p>
          <a:p>
            <a:r>
              <a:rPr lang="de-DE" sz="2800"/>
              <a:t>Eine Stadt, die auf einem Berg liegt, kann nicht verborgen bleiben.  </a:t>
            </a:r>
          </a:p>
          <a:p>
            <a:r>
              <a:rPr lang="de-DE" sz="2800"/>
              <a:t>Man zündet auch nicht eine Leuchte an und stellt sie unter den Scheffel, sondern auf den Leuchter; dann leuchtet sie allen im Haus. </a:t>
            </a:r>
          </a:p>
          <a:p>
            <a:r>
              <a:rPr lang="de-DE" sz="2800"/>
              <a:t>So soll euer Licht vor den Menschen leuchten, damit sie eure guten Taten sehen und euren Vater im Himmel preisen.</a:t>
            </a:r>
          </a:p>
        </p:txBody>
      </p:sp>
    </p:spTree>
    <p:extLst>
      <p:ext uri="{BB962C8B-B14F-4D97-AF65-F5344CB8AC3E}">
        <p14:creationId xmlns:p14="http://schemas.microsoft.com/office/powerpoint/2010/main" val="192867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DE4D2B-EC6C-F745-A67D-F288E8A2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Natürliche Wahrnehmung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5003FB-0F94-AC49-A3AB-FA26FE88A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/>
              <a:t>Psalm 43</a:t>
            </a:r>
          </a:p>
          <a:p>
            <a:r>
              <a:rPr lang="de-DE" sz="2800"/>
              <a:t>Amos 5,18-20</a:t>
            </a:r>
          </a:p>
        </p:txBody>
      </p:sp>
    </p:spTree>
    <p:extLst>
      <p:ext uri="{BB962C8B-B14F-4D97-AF65-F5344CB8AC3E}">
        <p14:creationId xmlns:p14="http://schemas.microsoft.com/office/powerpoint/2010/main" val="354192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12307-820B-F34A-BE0C-E85AF3844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Intellektuelle Erkenntnis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6A73C0-AD9A-1B4A-BB47-2132A1B04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6608" y="655703"/>
            <a:ext cx="7472989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/>
              <a:t>Wiederum schreibe ich euch ein neues Gebot, </a:t>
            </a:r>
          </a:p>
          <a:p>
            <a:pPr marL="0" indent="0">
              <a:buNone/>
            </a:pPr>
            <a:r>
              <a:rPr lang="de-DE" sz="2800"/>
              <a:t>das, was wahr ist in ihm und in euch,</a:t>
            </a:r>
          </a:p>
          <a:p>
            <a:pPr marL="0" indent="0">
              <a:buNone/>
            </a:pPr>
            <a:r>
              <a:rPr lang="de-DE" sz="2800"/>
              <a:t>weil die Finsternis vergeht </a:t>
            </a:r>
          </a:p>
          <a:p>
            <a:pPr marL="0" indent="0">
              <a:buNone/>
            </a:pPr>
            <a:r>
              <a:rPr lang="de-DE" sz="2800"/>
              <a:t>und das wahrhaftige Licht schon leuchtet.</a:t>
            </a:r>
          </a:p>
          <a:p>
            <a:pPr marL="0" indent="0">
              <a:buNone/>
            </a:pPr>
            <a:r>
              <a:rPr lang="de-DE" sz="2800"/>
              <a:t>Wer sagt, das er im Licht sei,</a:t>
            </a:r>
          </a:p>
          <a:p>
            <a:pPr marL="0" indent="0">
              <a:buNone/>
            </a:pPr>
            <a:r>
              <a:rPr lang="de-DE" sz="2800"/>
              <a:t>und hasst seinen Bruder,</a:t>
            </a:r>
          </a:p>
          <a:p>
            <a:pPr marL="0" indent="0">
              <a:buNone/>
            </a:pPr>
            <a:r>
              <a:rPr lang="de-DE" sz="2800"/>
              <a:t>ist in der Finsternis bis jetzt.</a:t>
            </a:r>
          </a:p>
        </p:txBody>
      </p:sp>
    </p:spTree>
    <p:extLst>
      <p:ext uri="{BB962C8B-B14F-4D97-AF65-F5344CB8AC3E}">
        <p14:creationId xmlns:p14="http://schemas.microsoft.com/office/powerpoint/2010/main" val="405912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D677C-89E9-6E41-9FB2-1BFEDCCA1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Ihr seid das Licht der Welt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15C821-F5BA-6B40-9180-0B5A77C52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/>
              <a:t>2.Samuel 23,1-7</a:t>
            </a:r>
          </a:p>
        </p:txBody>
      </p:sp>
    </p:spTree>
    <p:extLst>
      <p:ext uri="{BB962C8B-B14F-4D97-AF65-F5344CB8AC3E}">
        <p14:creationId xmlns:p14="http://schemas.microsoft.com/office/powerpoint/2010/main" val="296086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637D7B-FC30-224C-AD00-578B42AF9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Stadt auf dem Berg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124AF9-CE11-C742-AA44-89F76B813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  <a:p>
            <a:r>
              <a:rPr lang="de-DE"/>
              <a:t>Jesaja 60</a:t>
            </a:r>
          </a:p>
          <a:p>
            <a:r>
              <a:rPr lang="de-DE"/>
              <a:t>Jesaja 2,1-5</a:t>
            </a:r>
          </a:p>
          <a:p>
            <a:r>
              <a:rPr lang="de-DE"/>
              <a:t>1.Timotheus 6,13-16</a:t>
            </a:r>
          </a:p>
        </p:txBody>
      </p:sp>
    </p:spTree>
    <p:extLst>
      <p:ext uri="{BB962C8B-B14F-4D97-AF65-F5344CB8AC3E}">
        <p14:creationId xmlns:p14="http://schemas.microsoft.com/office/powerpoint/2010/main" val="252340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679C4A-619A-3943-8B55-4F7C299A4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Geistliche Einsicht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3CC68E-46D3-C248-9901-B67DFED34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800"/>
              <a:t>…einst ward ihr Finsternis, jetzt aber seid ihr Licht im Herrn. Wandelt als Kinder des Lichts.</a:t>
            </a:r>
          </a:p>
          <a:p>
            <a:r>
              <a:rPr lang="de-DE" sz="2800"/>
              <a:t>Das Licht deines Angesichts leuchte mir</a:t>
            </a:r>
          </a:p>
          <a:p>
            <a:r>
              <a:rPr lang="de-DE" sz="2800"/>
              <a:t>Der Herr ist mein Licht und mein Heil, vor wem sollte ich mich fürchten.</a:t>
            </a:r>
          </a:p>
          <a:p>
            <a:r>
              <a:rPr lang="de-DE" sz="2800"/>
              <a:t>Dein Wort ist meines Fußes Leuchte und ein Licht auf meinem Weg.</a:t>
            </a:r>
          </a:p>
        </p:txBody>
      </p:sp>
    </p:spTree>
    <p:extLst>
      <p:ext uri="{BB962C8B-B14F-4D97-AF65-F5344CB8AC3E}">
        <p14:creationId xmlns:p14="http://schemas.microsoft.com/office/powerpoint/2010/main" val="2179577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4C164-7AC7-7640-B8C9-C515A3B9D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/>
              <a:t>Eine leuchtende Leuchte auf dem Leuchter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44AE8-5B87-3A49-95C2-0626893F9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/>
              <a:t>Licht ist dem Gerechten gesät </a:t>
            </a:r>
          </a:p>
          <a:p>
            <a:pPr marL="0" indent="0">
              <a:buNone/>
            </a:pPr>
            <a:r>
              <a:rPr lang="de-DE"/>
              <a:t>und Freude den von Herzen Aufrichtigen!</a:t>
            </a:r>
          </a:p>
          <a:p>
            <a:pPr marL="0" indent="0">
              <a:buNone/>
            </a:pPr>
            <a:r>
              <a:rPr lang="de-DE"/>
              <a:t>Aus Psalm 97</a:t>
            </a:r>
          </a:p>
        </p:txBody>
      </p:sp>
    </p:spTree>
    <p:extLst>
      <p:ext uri="{BB962C8B-B14F-4D97-AF65-F5344CB8AC3E}">
        <p14:creationId xmlns:p14="http://schemas.microsoft.com/office/powerpoint/2010/main" val="2509983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7B216-2D85-B645-B525-2C919651E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7A4438-8FA1-D345-BB6C-6E0894779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/>
              <a:t>So soll euer Licht vor den Menschen leuchten, </a:t>
            </a:r>
          </a:p>
          <a:p>
            <a:r>
              <a:rPr lang="de-DE" sz="3200"/>
              <a:t>damit sie eure guten Taten sehen </a:t>
            </a:r>
          </a:p>
          <a:p>
            <a:r>
              <a:rPr lang="de-DE" sz="3200"/>
              <a:t>und euren Vater im Himmel preisen.</a:t>
            </a:r>
          </a:p>
        </p:txBody>
      </p:sp>
    </p:spTree>
    <p:extLst>
      <p:ext uri="{BB962C8B-B14F-4D97-AF65-F5344CB8AC3E}">
        <p14:creationId xmlns:p14="http://schemas.microsoft.com/office/powerpoint/2010/main" val="33413622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Breitbild</PresentationFormat>
  <Slides>10</Slides>
  <Notes>0</Notes>
  <HiddenSlides>0</HiddenSlide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Atlas</vt:lpstr>
      <vt:lpstr>Varianten des Lichts</vt:lpstr>
      <vt:lpstr>Unser Text</vt:lpstr>
      <vt:lpstr>Natürliche Wahrnehmung</vt:lpstr>
      <vt:lpstr>Intellektuelle Erkenntnis</vt:lpstr>
      <vt:lpstr>Ihr seid das Licht der Welt</vt:lpstr>
      <vt:lpstr>Stadt auf dem Berg</vt:lpstr>
      <vt:lpstr>Geistliche Einsicht</vt:lpstr>
      <vt:lpstr>Eine leuchtende Leuchte auf dem Leuchter</vt:lpstr>
      <vt:lpstr>Fazit</vt:lpstr>
      <vt:lpstr>Segen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Varianten des Lichts</dc:title>
  <dc:creator>Roland Wieser</dc:creator>
  <cp:lastModifiedBy>Roland Wieser</cp:lastModifiedBy>
  <cp:revision>3</cp:revision>
  <dcterms:created xsi:type="dcterms:W3CDTF">2023-03-05T05:41:48Z</dcterms:created>
  <dcterms:modified xsi:type="dcterms:W3CDTF">2023-03-05T08:16:21Z</dcterms:modified>
</cp:coreProperties>
</file>